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15" r:id="rId5"/>
    <p:sldId id="1011" r:id="rId6"/>
    <p:sldId id="101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报小记者对春雨小学的同学们进行了采访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询问他们对劳动课的看法。阅读材料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courses can help children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active,creative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happy in 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ready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cook,clean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grow plants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in primary schools have at least 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like the new 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have a look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7429"/>
            <a:ext cx="251333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337143"/>
              </p:ext>
            </p:extLst>
          </p:nvPr>
        </p:nvGraphicFramePr>
        <p:xfrm>
          <a:off x="334567" y="861666"/>
          <a:ext cx="11521280" cy="5447654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959693814"/>
                    </a:ext>
                  </a:extLst>
                </a:gridCol>
              </a:tblGrid>
              <a:tr h="20541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Yang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school,students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carrots,potatoes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cabbages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Labour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courses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skills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514010"/>
                  </a:ext>
                </a:extLst>
              </a:tr>
              <a:tr h="20541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scramble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tomatoes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3371904"/>
                  </a:ext>
                </a:extLst>
              </a:tr>
              <a:tr h="133929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school,like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chickens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chickens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fun,right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602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4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986093"/>
            <a:ext cx="11503266" cy="426169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74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劳动课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active /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'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ækt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kri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创造性的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at least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cabbage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kæb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卷心菜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...but also 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 skills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relax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ɪ'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læks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scramble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skræmbl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炒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keep/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饲养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take care of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词汇积累.eps" descr="id:21474937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71704"/>
            <a:ext cx="153670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 courses can make the kids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active,happy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creative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active,creative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polite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quiet,strong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friendly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95" y="890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“Labour courses can help children be active, creative and happy in life.”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可知，劳动课可以帮助使孩子在生活中变得积极、有创造性并且快乐，故选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Li Yang’s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grow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refers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525" y="8997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7174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our school, students learn to grow vegetables.”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Yang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的学校，学生们学习种植蔬菜，故选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4549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the new subject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to it, I can learn a lot.”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指代的是新学科，故选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52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299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IPAPANNEW</vt:lpstr>
      <vt:lpstr>仿宋</vt:lpstr>
      <vt:lpstr>黑体</vt:lpstr>
      <vt:lpstr>楷体</vt:lpstr>
      <vt:lpstr>宋体</vt:lpstr>
      <vt:lpstr>Arial</vt:lpstr>
      <vt:lpstr>Calibri</vt:lpstr>
      <vt:lpstr>Courier 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355</cp:revision>
  <dcterms:created xsi:type="dcterms:W3CDTF">2020-11-06T05:24:00Z</dcterms:created>
  <dcterms:modified xsi:type="dcterms:W3CDTF">2025-06-23T09:39:17Z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